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81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8D822-09FC-4B62-92E2-E4FFFD6466DA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4146A-0DD1-4DA9-A03C-E2550DEA9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158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8D822-09FC-4B62-92E2-E4FFFD6466DA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4146A-0DD1-4DA9-A03C-E2550DEA9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2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8D822-09FC-4B62-92E2-E4FFFD6466DA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4146A-0DD1-4DA9-A03C-E2550DEA9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17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8D822-09FC-4B62-92E2-E4FFFD6466DA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4146A-0DD1-4DA9-A03C-E2550DEA9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1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8D822-09FC-4B62-92E2-E4FFFD6466DA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4146A-0DD1-4DA9-A03C-E2550DEA9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878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8D822-09FC-4B62-92E2-E4FFFD6466DA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4146A-0DD1-4DA9-A03C-E2550DEA9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843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8D822-09FC-4B62-92E2-E4FFFD6466DA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4146A-0DD1-4DA9-A03C-E2550DEA9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640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8D822-09FC-4B62-92E2-E4FFFD6466DA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4146A-0DD1-4DA9-A03C-E2550DEA9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436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8D822-09FC-4B62-92E2-E4FFFD6466DA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4146A-0DD1-4DA9-A03C-E2550DEA9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382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8D822-09FC-4B62-92E2-E4FFFD6466DA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4146A-0DD1-4DA9-A03C-E2550DEA9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500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8D822-09FC-4B62-92E2-E4FFFD6466DA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4146A-0DD1-4DA9-A03C-E2550DEA9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831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8D822-09FC-4B62-92E2-E4FFFD6466DA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4146A-0DD1-4DA9-A03C-E2550DEA9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525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3035" y="1721224"/>
            <a:ext cx="6620222" cy="4814047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Isosceles Triangle 4"/>
          <p:cNvSpPr/>
          <p:nvPr/>
        </p:nvSpPr>
        <p:spPr>
          <a:xfrm>
            <a:off x="753035" y="147918"/>
            <a:ext cx="6620222" cy="1559858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4" descr="http://png-4.findicons.com/files/icons/1709/iphone_3g/256/iphone_front_256p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035" y="5082988"/>
            <a:ext cx="1205940" cy="1205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://www.wecanfixanything.com/images/school_pc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365" y="5082988"/>
            <a:ext cx="1283261" cy="1283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http://png-2.findicons.com/files/icons/1773/free/256/laptop_grey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342" y="5195885"/>
            <a:ext cx="1170364" cy="1170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 descr="http://img2.wikia.nocookie.net/__cb20100707010138/crysis/es/images/9/9a/Xbox_360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4996" y="5088977"/>
            <a:ext cx="892841" cy="124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s://cdn4.iconfinder.com/data/icons/BRILLIANT/networking/png/128/access_point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916" y="5079346"/>
            <a:ext cx="12192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7923773" y="348343"/>
            <a:ext cx="381828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Networks</a:t>
            </a:r>
          </a:p>
          <a:p>
            <a:r>
              <a:rPr lang="en-GB" dirty="0" smtClean="0"/>
              <a:t>Move the icons around and use the line tool to demonstrate how this home network is setup. Remember to show which device has a wireless or wired connection.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7923773" y="2920420"/>
            <a:ext cx="3542513" cy="267765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rgbClr val="FFC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Network Type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Is this a LAN or a WAN?</a:t>
            </a:r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What is the difference between the two types?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3533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50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Olympus Academy Trust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 Williams</dc:creator>
  <cp:lastModifiedBy>Rich Williams</cp:lastModifiedBy>
  <cp:revision>2</cp:revision>
  <dcterms:created xsi:type="dcterms:W3CDTF">2015-01-12T20:28:36Z</dcterms:created>
  <dcterms:modified xsi:type="dcterms:W3CDTF">2015-01-12T20:35:25Z</dcterms:modified>
</cp:coreProperties>
</file>